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37" r:id="rId5"/>
    <p:sldId id="334" r:id="rId6"/>
    <p:sldId id="335" r:id="rId7"/>
    <p:sldId id="336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Overview" id="{DB46811D-E2F0-49E9-B63C-A5AE22172CC1}">
          <p14:sldIdLst>
            <p14:sldId id="337"/>
            <p14:sldId id="334"/>
            <p14:sldId id="335"/>
            <p14:sldId id="336"/>
          </p14:sldIdLst>
        </p14:section>
        <p14:section name="Methodology" id="{78ACC7A0-DE91-425A-8B4F-6FC87FD366F5}">
          <p14:sldIdLst>
            <p14:sldId id="298"/>
            <p14:sldId id="262"/>
            <p14:sldId id="263"/>
            <p14:sldId id="299"/>
            <p14:sldId id="302"/>
            <p14:sldId id="264"/>
            <p14:sldId id="266"/>
            <p14:sldId id="265"/>
            <p14:sldId id="276"/>
            <p14:sldId id="303"/>
            <p14:sldId id="293"/>
            <p14:sldId id="277"/>
          </p14:sldIdLst>
        </p14:section>
        <p14:section name="Insights drawn from EDA" id="{4421A717-C8C9-4F0A-9241-14B029023360}">
          <p14:sldIdLst>
            <p14:sldId id="284"/>
            <p14:sldId id="269"/>
            <p14:sldId id="304"/>
            <p14:sldId id="305"/>
            <p14:sldId id="307"/>
            <p14:sldId id="306"/>
            <p14:sldId id="308"/>
            <p14:sldId id="270"/>
            <p14:sldId id="309"/>
            <p14:sldId id="310"/>
            <p14:sldId id="311"/>
            <p14:sldId id="312"/>
            <p14:sldId id="314"/>
            <p14:sldId id="313"/>
            <p14:sldId id="315"/>
            <p14:sldId id="316"/>
            <p14:sldId id="317"/>
          </p14:sldIdLst>
        </p14:section>
        <p14:section name="Launch Site Proximity Analysis" id="{679EF6F0-0A1E-410E-9C2B-99C41D5C0852}">
          <p14:sldIdLst>
            <p14:sldId id="294"/>
            <p14:sldId id="296"/>
            <p14:sldId id="318"/>
            <p14:sldId id="319"/>
          </p14:sldIdLst>
        </p14:section>
        <p14:section name="Build a Dashboard with Plotly Dash" id="{6C6A3BC9-8C28-43F4-B83C-EC6AB987ECA5}">
          <p14:sldIdLst>
            <p14:sldId id="321"/>
            <p14:sldId id="322"/>
            <p14:sldId id="323"/>
            <p14:sldId id="324"/>
          </p14:sldIdLst>
        </p14:section>
        <p14:section name="Predictive Analysis (Classification)" id="{54FD0487-DFAD-49B4-95BF-840D0F57253C}">
          <p14:sldIdLst>
            <p14:sldId id="288"/>
            <p14:sldId id="289"/>
            <p14:sldId id="320"/>
            <p14:sldId id="274"/>
            <p14:sldId id="275"/>
          </p14:sldIdLst>
        </p14:section>
        <p14:section name="Goodbye, and Thanks!" id="{16CB3AC1-C9FF-45FC-8338-A7DD8E6801AB}">
          <p14:sldIdLst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42" autoAdjust="0"/>
    <p:restoredTop sz="85149" autoAdjust="0"/>
  </p:normalViewPr>
  <p:slideViewPr>
    <p:cSldViewPr snapToGrid="0" snapToObjects="1">
      <p:cViewPr varScale="1">
        <p:scale>
          <a:sx n="78" d="100"/>
          <a:sy n="78" d="100"/>
        </p:scale>
        <p:origin x="378" y="47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Fla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CB9CE1-A338-E50E-41D6-DB5872B0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51" y="-661208"/>
            <a:ext cx="10515600" cy="54904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lang="en-GB" sz="3700" kern="1200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71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235481B4-F55B-CF1C-7573-7B4D925ECE5F}"/>
              </a:ext>
            </a:extLst>
          </p:cNvPr>
          <p:cNvSpPr txBox="1">
            <a:spLocks/>
          </p:cNvSpPr>
          <p:nvPr userDrawn="1"/>
        </p:nvSpPr>
        <p:spPr>
          <a:xfrm>
            <a:off x="8752872" y="6030665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00B050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3E465B0-8778-983D-EE1B-CE40E8823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10290932" cy="435133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spcBef>
                <a:spcPts val="1400"/>
              </a:spcBef>
              <a:defRPr sz="2200">
                <a:latin typeface="Abadi" panose="020B0604020104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Title Underline">
            <a:extLst>
              <a:ext uri="{FF2B5EF4-FFF2-40B4-BE49-F238E27FC236}">
                <a16:creationId xmlns:a16="http://schemas.microsoft.com/office/drawing/2014/main" id="{3B099293-AF67-2FAE-B9C1-B63499CC0EC3}"/>
              </a:ext>
            </a:extLst>
          </p:cNvPr>
          <p:cNvCxnSpPr>
            <a:cxnSpLocks/>
          </p:cNvCxnSpPr>
          <p:nvPr userDrawn="1"/>
        </p:nvCxnSpPr>
        <p:spPr>
          <a:xfrm>
            <a:off x="792239" y="1267699"/>
            <a:ext cx="10515600" cy="0"/>
          </a:xfrm>
          <a:prstGeom prst="line">
            <a:avLst/>
          </a:prstGeom>
          <a:ln w="63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ABCB9CE1-A338-E50E-41D6-DB5872B0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51" y="512836"/>
            <a:ext cx="10515600" cy="54904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lang="en-GB" sz="3700" kern="1200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4535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00B050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C734BB-0470-4501-E086-442C107FC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84F7417-CA47-6157-D33B-6A84F059252A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524C727E-1C36-AA81-BD71-F333023CB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1381299-2A23-80C8-D3E5-9EF37144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687626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Plotly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770011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AA379C-07E3-57A9-2D64-E9A0A81A4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Insights drawn from EDA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1222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618CE3-7924-D23D-D466-15672F995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Executive Summary</a:t>
            </a:r>
          </a:p>
          <a:p>
            <a:r>
              <a:rPr lang="en-GB" dirty="0"/>
              <a:t>Introduction</a:t>
            </a:r>
          </a:p>
          <a:p>
            <a:r>
              <a:rPr lang="en-GB" dirty="0"/>
              <a:t>Methodology</a:t>
            </a:r>
          </a:p>
          <a:p>
            <a:r>
              <a:rPr lang="en-GB" dirty="0"/>
              <a:t>Results</a:t>
            </a:r>
          </a:p>
          <a:p>
            <a:r>
              <a:rPr lang="en-GB" dirty="0"/>
              <a:t>Conclusion</a:t>
            </a:r>
          </a:p>
          <a:p>
            <a:r>
              <a:rPr lang="en-GB" dirty="0"/>
              <a:t>Appendix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5700A1-5F09-77B8-9038-7600DE2E9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009459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193AEE2-29D7-9DC4-5A7C-097A0EDAF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Summary of methodologies</a:t>
            </a:r>
          </a:p>
          <a:p>
            <a:r>
              <a:rPr lang="en-GB" dirty="0"/>
              <a:t>Summary of all results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2269E5-4A26-7910-41E9-BD97166C3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Executive Summary</a:t>
            </a:r>
          </a:p>
        </p:txBody>
      </p:sp>
    </p:spTree>
    <p:extLst>
      <p:ext uri="{BB962C8B-B14F-4D97-AF65-F5344CB8AC3E}">
        <p14:creationId xmlns:p14="http://schemas.microsoft.com/office/powerpoint/2010/main" val="5847355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landing_outcomes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5E61C0CD-040F-13E6-62A7-B756FCA62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Site Proximity Analysis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22DC3F-8476-0528-1348-E9118EAA7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041C4-9310-5B0E-5E67-5F85282A8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A1FDF7-3295-BF45-D34D-4CC790755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Project background and context</a:t>
            </a:r>
          </a:p>
          <a:p>
            <a:r>
              <a:rPr lang="en-GB" dirty="0"/>
              <a:t>Problems you want to find answers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605179-75B8-AFEF-8020-1AFA80AC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8830088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B72D-6BEB-C7D5-34B3-AD617FD7A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2450"/>
            <a:ext cx="1055211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817D-53C8-1FEC-C7ED-64195D3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4140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D6D825-09A5-DB88-32F2-E8754221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8AD6A-E9CC-7C33-3E58-95841C62E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532606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C92AF-217C-75F2-8546-A59B9B36B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9477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DE8A0-97E9-E65B-CD83-B493885E3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74838"/>
            <a:ext cx="5903913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A362D-0B67-C644-522F-42B9DFC78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58963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A2FBFCA6-8792-163B-D5A5-D9537B592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Goodbye, and Thanks!</a:t>
            </a:r>
          </a:p>
        </p:txBody>
      </p:sp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8FAC38C-CC8F-176C-0A15-5A770A82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3074</TotalTime>
  <Words>1368</Words>
  <Application>Microsoft Office PowerPoint</Application>
  <PresentationFormat>Widescreen</PresentationFormat>
  <Paragraphs>238</Paragraphs>
  <Slides>47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Abadi</vt:lpstr>
      <vt:lpstr>Arial</vt:lpstr>
      <vt:lpstr>Calibri</vt:lpstr>
      <vt:lpstr>Custom Design</vt:lpstr>
      <vt:lpstr>Presentation Title</vt:lpstr>
      <vt:lpstr>Outline</vt:lpstr>
      <vt:lpstr>Executive Summary</vt:lpstr>
      <vt:lpstr>Introduction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Insights drawn from EDA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Launch Site Proximity Analysis</vt:lpstr>
      <vt:lpstr>PowerPoint Presentation</vt:lpstr>
      <vt:lpstr>PowerPoint Presentation</vt:lpstr>
      <vt:lpstr>PowerPoint Presentation</vt:lpstr>
      <vt:lpstr>Build a Dashboard with Plotly Dash</vt:lpstr>
      <vt:lpstr>PowerPoint Presentation</vt:lpstr>
      <vt:lpstr>PowerPoint Presentation</vt:lpstr>
      <vt:lpstr>PowerPoint Presentation</vt:lpstr>
      <vt:lpstr>Predictive Analysis (Classification)</vt:lpstr>
      <vt:lpstr>PowerPoint Presentation</vt:lpstr>
      <vt:lpstr>PowerPoint Presentation</vt:lpstr>
      <vt:lpstr>PowerPoint Presentation</vt:lpstr>
      <vt:lpstr>PowerPoint Presentation</vt:lpstr>
      <vt:lpstr>Goodbye, and 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Damian Mulvena</cp:lastModifiedBy>
  <cp:revision>209</cp:revision>
  <dcterms:created xsi:type="dcterms:W3CDTF">2021-04-29T18:58:34Z</dcterms:created>
  <dcterms:modified xsi:type="dcterms:W3CDTF">2025-03-06T12:32:50Z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